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77" r:id="rId6"/>
    <p:sldId id="261" r:id="rId7"/>
    <p:sldId id="264" r:id="rId8"/>
    <p:sldId id="263" r:id="rId9"/>
    <p:sldId id="282" r:id="rId10"/>
    <p:sldId id="281" r:id="rId11"/>
    <p:sldId id="283" r:id="rId12"/>
    <p:sldId id="267" r:id="rId13"/>
    <p:sldId id="284" r:id="rId14"/>
    <p:sldId id="285" r:id="rId15"/>
    <p:sldId id="270" r:id="rId16"/>
    <p:sldId id="276" r:id="rId17"/>
    <p:sldId id="271" r:id="rId18"/>
    <p:sldId id="272" r:id="rId19"/>
    <p:sldId id="273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A5DF"/>
    <a:srgbClr val="3458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07"/>
  </p:normalViewPr>
  <p:slideViewPr>
    <p:cSldViewPr snapToGrid="0">
      <p:cViewPr varScale="1">
        <p:scale>
          <a:sx n="104" d="100"/>
          <a:sy n="104" d="100"/>
        </p:scale>
        <p:origin x="232" y="7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E2ED-5271-D74E-A9A0-1EF3147A33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FAA8A0-3736-A9CC-9833-A3078FEB8D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A19BD-CA3D-5A94-48C9-CFD57B8A8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1CEC0-4362-E499-5DC7-0ED694904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0DF77-2A46-4080-4E49-906D13929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97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D11EC-2C7D-7463-17DA-6355662C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E9E5A9-5F31-9489-F546-225C6706E6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9FEAE-7B56-D8EE-DBBE-3EC46D09B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0B33D-EC5D-EB77-F3FB-76755E172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5E723-F220-CBE8-6F19-67825620F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04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D63630-542D-1B8E-9FA5-D15BFB4DAB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E52437-6FCA-32C1-DD06-A120E90780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E489C-91F5-79C4-3F90-D4A325CF6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625FC-7FF3-1B30-BF24-5719E3119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B7ABE-479E-E1FC-00B4-B5486EFA1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556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1152C-2087-60C0-6B15-31B6A7EA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3FB2E-A6D1-5B2F-8777-189B23017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B0B9F-598B-42B9-D44D-AB4C1DC43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D91B8-8158-0F98-8F93-977512333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81E0-7E00-BC83-25D4-338D84FAD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21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922EB-DD3B-1B00-FFD4-8F1B4FB9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89B7C-8700-E1FC-ABA1-259C887F2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E9015-C198-7065-120D-0CD4A429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BE64E-4F99-29FD-1380-DA325EA1C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FFE3D-1C68-AB15-4B76-C03763BE0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86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D74D2-1792-5817-BA5C-682CEB396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16091-0F89-A5AD-0EFA-460971A98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EC6CAF-CBDC-069E-89C2-4A381A3E6D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EB4B45-D744-C5E2-E7AF-FEB9BBE49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6575B1-F864-B72C-337F-3F175EE5E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912A1-59EE-2A17-9359-CA8AE596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71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1A7FB-E904-7463-3EDA-FBFA3DE3F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896AF-96D2-001A-FB90-F06BE6CFE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98514-5225-07D8-B5AD-B8299095D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2F275A-E734-5431-F533-095F206C79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D7FFE-2790-0DAB-10AC-FE0398AC0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51EBDF-E6E2-2662-9E82-71315E4B9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0FB3AA-1E52-F55A-768B-92DD57136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8E807A-ED42-1E5D-B3F0-65E4EFFDA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537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9DD6-CE65-3D88-74B4-9FD2087BC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0D7F52-D8F2-AD4B-5AE2-EB8B432D9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D83C6E-BC65-DFCD-0D57-5B2B2045E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9774B2-7708-40AD-1422-812F92E00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85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0C9B41-B8A8-ED14-7487-84E82B5CB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AA5FB9-1137-1124-B69C-C307DA9EE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6D86D2-82E3-FC67-70BA-5999FDD97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091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EECED-0392-E9F7-322F-8D844D127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F4B1B-AFC2-5E55-DB16-63C974881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907237-8296-C3B3-94BB-4C6E8DA705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ADA6D-EFAD-FF0D-CF30-90C441410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5DBF4-80C1-0F74-C9CD-FB831DC3E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5620F-1583-6455-44D4-8C8ECBD72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88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B05BD-EC4C-F932-024A-8F1D1FB22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207F42-4B2D-5AB9-0900-95D85533DB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005313-0018-FED9-2AB7-43890BE9B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9E6CA4-A4DE-60AC-13BF-29A251BF1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ED451-E09C-B000-8DAC-F10F9245F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B6A6B6-4018-258D-D2A2-32F4C5F8D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35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DBBAD8-03A7-35B3-B238-E8B780CBE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022235-E31F-1182-460A-16ABC32E4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C2283-B530-2FE3-827A-B6D8B912F0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807A51-4E3B-124B-8847-8A1CF3FA4075}" type="datetimeFigureOut">
              <a:rPr lang="en-US" smtClean="0"/>
              <a:t>7/20/24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73335-739E-04E2-E19D-54A35AF669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7165A-83EC-792E-9646-411B616A5B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CD6826-3BB9-8948-8334-3ECDE1DDF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217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Video 19" title="Cupcake with flickering candle">
            <a:hlinkClick r:id="" action="ppaction://media"/>
            <a:extLst>
              <a:ext uri="{FF2B5EF4-FFF2-40B4-BE49-F238E27FC236}">
                <a16:creationId xmlns:a16="http://schemas.microsoft.com/office/drawing/2014/main" id="{38C26C30-031A-6D62-B6C1-FCA9358AD9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7" name="Video 26" title="Twinkling lights">
            <a:hlinkClick r:id="" action="ppaction://media"/>
            <a:extLst>
              <a:ext uri="{FF2B5EF4-FFF2-40B4-BE49-F238E27FC236}">
                <a16:creationId xmlns:a16="http://schemas.microsoft.com/office/drawing/2014/main" id="{BEA7185F-5154-870D-5B4E-5147F9FE565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8E36FEF-A850-2B97-CB08-39F28D6FC460}"/>
              </a:ext>
            </a:extLst>
          </p:cNvPr>
          <p:cNvSpPr txBox="1"/>
          <p:nvPr/>
        </p:nvSpPr>
        <p:spPr>
          <a:xfrm>
            <a:off x="6096000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2178718" y="3855285"/>
                </a:moveTo>
                <a:lnTo>
                  <a:pt x="2384100" y="3855285"/>
                </a:lnTo>
                <a:cubicBezTo>
                  <a:pt x="2440159" y="3855285"/>
                  <a:pt x="2482203" y="3862851"/>
                  <a:pt x="2510232" y="3877982"/>
                </a:cubicBezTo>
                <a:cubicBezTo>
                  <a:pt x="2538261" y="3893113"/>
                  <a:pt x="2552276" y="3916057"/>
                  <a:pt x="2552276" y="3946815"/>
                </a:cubicBezTo>
                <a:cubicBezTo>
                  <a:pt x="2552276" y="3992455"/>
                  <a:pt x="2532556" y="4030655"/>
                  <a:pt x="2493117" y="4061412"/>
                </a:cubicBezTo>
                <a:cubicBezTo>
                  <a:pt x="2453678" y="4092170"/>
                  <a:pt x="2404440" y="4107549"/>
                  <a:pt x="2345405" y="4107549"/>
                </a:cubicBezTo>
                <a:cubicBezTo>
                  <a:pt x="2291331" y="4107549"/>
                  <a:pt x="2244946" y="4093286"/>
                  <a:pt x="2206251" y="4064761"/>
                </a:cubicBezTo>
                <a:cubicBezTo>
                  <a:pt x="2167556" y="4036236"/>
                  <a:pt x="2148208" y="4001881"/>
                  <a:pt x="2148208" y="3961697"/>
                </a:cubicBezTo>
                <a:cubicBezTo>
                  <a:pt x="2148208" y="3934908"/>
                  <a:pt x="2158378" y="3899438"/>
                  <a:pt x="2178718" y="3855285"/>
                </a:cubicBezTo>
                <a:close/>
                <a:moveTo>
                  <a:pt x="4143844" y="3106680"/>
                </a:moveTo>
                <a:cubicBezTo>
                  <a:pt x="4204367" y="3106680"/>
                  <a:pt x="4249636" y="3135701"/>
                  <a:pt x="4279650" y="3193744"/>
                </a:cubicBezTo>
                <a:cubicBezTo>
                  <a:pt x="4309663" y="3251787"/>
                  <a:pt x="4324670" y="3339100"/>
                  <a:pt x="4324670" y="3455682"/>
                </a:cubicBezTo>
                <a:cubicBezTo>
                  <a:pt x="4324670" y="3571768"/>
                  <a:pt x="4309663" y="3658956"/>
                  <a:pt x="4279650" y="3717247"/>
                </a:cubicBezTo>
                <a:cubicBezTo>
                  <a:pt x="4249636" y="3775538"/>
                  <a:pt x="4204367" y="3804684"/>
                  <a:pt x="4143844" y="3804684"/>
                </a:cubicBezTo>
                <a:cubicBezTo>
                  <a:pt x="4083320" y="3804684"/>
                  <a:pt x="4037928" y="3775538"/>
                  <a:pt x="4007666" y="3717247"/>
                </a:cubicBezTo>
                <a:cubicBezTo>
                  <a:pt x="3977404" y="3658956"/>
                  <a:pt x="3962274" y="3571768"/>
                  <a:pt x="3962274" y="3455682"/>
                </a:cubicBezTo>
                <a:cubicBezTo>
                  <a:pt x="3962274" y="3339100"/>
                  <a:pt x="3977404" y="3251787"/>
                  <a:pt x="4007666" y="3193744"/>
                </a:cubicBezTo>
                <a:cubicBezTo>
                  <a:pt x="4037928" y="3135701"/>
                  <a:pt x="4083320" y="3106680"/>
                  <a:pt x="4143844" y="3106680"/>
                </a:cubicBezTo>
                <a:close/>
                <a:moveTo>
                  <a:pt x="2329034" y="3100727"/>
                </a:moveTo>
                <a:cubicBezTo>
                  <a:pt x="2371698" y="3100727"/>
                  <a:pt x="2403572" y="3118834"/>
                  <a:pt x="2424656" y="3155049"/>
                </a:cubicBezTo>
                <a:cubicBezTo>
                  <a:pt x="2445740" y="3191264"/>
                  <a:pt x="2456282" y="3245834"/>
                  <a:pt x="2456282" y="3318760"/>
                </a:cubicBezTo>
                <a:cubicBezTo>
                  <a:pt x="2456282" y="3391190"/>
                  <a:pt x="2445740" y="3445636"/>
                  <a:pt x="2424656" y="3482099"/>
                </a:cubicBezTo>
                <a:cubicBezTo>
                  <a:pt x="2403572" y="3518562"/>
                  <a:pt x="2371698" y="3536793"/>
                  <a:pt x="2329034" y="3536793"/>
                </a:cubicBezTo>
                <a:cubicBezTo>
                  <a:pt x="2286866" y="3536793"/>
                  <a:pt x="2255116" y="3518562"/>
                  <a:pt x="2233784" y="3482099"/>
                </a:cubicBezTo>
                <a:cubicBezTo>
                  <a:pt x="2212452" y="3445636"/>
                  <a:pt x="2201786" y="3391190"/>
                  <a:pt x="2201786" y="3318760"/>
                </a:cubicBezTo>
                <a:cubicBezTo>
                  <a:pt x="2201786" y="3245834"/>
                  <a:pt x="2212452" y="3191264"/>
                  <a:pt x="2233784" y="3155049"/>
                </a:cubicBezTo>
                <a:cubicBezTo>
                  <a:pt x="2255116" y="3118834"/>
                  <a:pt x="2286866" y="3100727"/>
                  <a:pt x="2329034" y="3100727"/>
                </a:cubicBezTo>
                <a:close/>
                <a:moveTo>
                  <a:pt x="3249050" y="3097750"/>
                </a:moveTo>
                <a:cubicBezTo>
                  <a:pt x="3297791" y="3097750"/>
                  <a:pt x="3332109" y="3118090"/>
                  <a:pt x="3352003" y="3158770"/>
                </a:cubicBezTo>
                <a:cubicBezTo>
                  <a:pt x="3371897" y="3199449"/>
                  <a:pt x="3381844" y="3269151"/>
                  <a:pt x="3381844" y="3367874"/>
                </a:cubicBezTo>
                <a:lnTo>
                  <a:pt x="3381844" y="3393918"/>
                </a:lnTo>
                <a:lnTo>
                  <a:pt x="3093118" y="3393918"/>
                </a:lnTo>
                <a:cubicBezTo>
                  <a:pt x="3093118" y="3295196"/>
                  <a:pt x="3106173" y="3221154"/>
                  <a:pt x="3132284" y="3171792"/>
                </a:cubicBezTo>
                <a:cubicBezTo>
                  <a:pt x="3158394" y="3122431"/>
                  <a:pt x="3197316" y="3097750"/>
                  <a:pt x="3249050" y="3097750"/>
                </a:cubicBezTo>
                <a:close/>
                <a:moveTo>
                  <a:pt x="1428178" y="3047149"/>
                </a:moveTo>
                <a:lnTo>
                  <a:pt x="1428178" y="3116354"/>
                </a:lnTo>
                <a:lnTo>
                  <a:pt x="1442316" y="3117098"/>
                </a:lnTo>
                <a:cubicBezTo>
                  <a:pt x="1492422" y="3120571"/>
                  <a:pt x="1522435" y="3129128"/>
                  <a:pt x="1532357" y="3142771"/>
                </a:cubicBezTo>
                <a:cubicBezTo>
                  <a:pt x="1542279" y="3156413"/>
                  <a:pt x="1547240" y="3196473"/>
                  <a:pt x="1547240" y="3262950"/>
                </a:cubicBezTo>
                <a:lnTo>
                  <a:pt x="1547240" y="3648414"/>
                </a:lnTo>
                <a:cubicBezTo>
                  <a:pt x="1547240" y="3714891"/>
                  <a:pt x="1542279" y="3754950"/>
                  <a:pt x="1532357" y="3768593"/>
                </a:cubicBezTo>
                <a:cubicBezTo>
                  <a:pt x="1522435" y="3782236"/>
                  <a:pt x="1492422" y="3790793"/>
                  <a:pt x="1442316" y="3794266"/>
                </a:cubicBezTo>
                <a:lnTo>
                  <a:pt x="1428178" y="3795010"/>
                </a:lnTo>
                <a:lnTo>
                  <a:pt x="1428178" y="3864215"/>
                </a:lnTo>
                <a:lnTo>
                  <a:pt x="1886568" y="3864215"/>
                </a:lnTo>
                <a:lnTo>
                  <a:pt x="1886568" y="3795010"/>
                </a:lnTo>
                <a:lnTo>
                  <a:pt x="1872523" y="3794266"/>
                </a:lnTo>
                <a:cubicBezTo>
                  <a:pt x="1822727" y="3790793"/>
                  <a:pt x="1792776" y="3782236"/>
                  <a:pt x="1782668" y="3768593"/>
                </a:cubicBezTo>
                <a:cubicBezTo>
                  <a:pt x="1772560" y="3754950"/>
                  <a:pt x="1767506" y="3714891"/>
                  <a:pt x="1767506" y="3648414"/>
                </a:cubicBezTo>
                <a:lnTo>
                  <a:pt x="1767506" y="3047149"/>
                </a:lnTo>
                <a:close/>
                <a:moveTo>
                  <a:pt x="5257228" y="3028545"/>
                </a:moveTo>
                <a:cubicBezTo>
                  <a:pt x="5197696" y="3028545"/>
                  <a:pt x="5144614" y="3042932"/>
                  <a:pt x="5097981" y="3071705"/>
                </a:cubicBezTo>
                <a:cubicBezTo>
                  <a:pt x="5051348" y="3100479"/>
                  <a:pt x="5011164" y="3143639"/>
                  <a:pt x="4977430" y="3201186"/>
                </a:cubicBezTo>
                <a:lnTo>
                  <a:pt x="4977430" y="3047149"/>
                </a:lnTo>
                <a:lnTo>
                  <a:pt x="4638102" y="3047149"/>
                </a:lnTo>
                <a:lnTo>
                  <a:pt x="4638102" y="3116354"/>
                </a:lnTo>
                <a:lnTo>
                  <a:pt x="4652241" y="3117098"/>
                </a:lnTo>
                <a:cubicBezTo>
                  <a:pt x="4702346" y="3120571"/>
                  <a:pt x="4732360" y="3129128"/>
                  <a:pt x="4742282" y="3142771"/>
                </a:cubicBezTo>
                <a:cubicBezTo>
                  <a:pt x="4752204" y="3156413"/>
                  <a:pt x="4757164" y="3196473"/>
                  <a:pt x="4757164" y="3262950"/>
                </a:cubicBezTo>
                <a:lnTo>
                  <a:pt x="4757164" y="3648414"/>
                </a:lnTo>
                <a:cubicBezTo>
                  <a:pt x="4757164" y="3714891"/>
                  <a:pt x="4752204" y="3754950"/>
                  <a:pt x="4742282" y="3768593"/>
                </a:cubicBezTo>
                <a:cubicBezTo>
                  <a:pt x="4732360" y="3782236"/>
                  <a:pt x="4702346" y="3790793"/>
                  <a:pt x="4652241" y="3794266"/>
                </a:cubicBezTo>
                <a:lnTo>
                  <a:pt x="4638102" y="3795010"/>
                </a:lnTo>
                <a:lnTo>
                  <a:pt x="4638102" y="3864215"/>
                </a:lnTo>
                <a:lnTo>
                  <a:pt x="5096493" y="3864215"/>
                </a:lnTo>
                <a:lnTo>
                  <a:pt x="5096493" y="3795010"/>
                </a:lnTo>
                <a:lnTo>
                  <a:pt x="5082447" y="3794266"/>
                </a:lnTo>
                <a:cubicBezTo>
                  <a:pt x="5032652" y="3790793"/>
                  <a:pt x="5002700" y="3782236"/>
                  <a:pt x="4992592" y="3768593"/>
                </a:cubicBezTo>
                <a:cubicBezTo>
                  <a:pt x="4982484" y="3754950"/>
                  <a:pt x="4977430" y="3714891"/>
                  <a:pt x="4977430" y="3648414"/>
                </a:cubicBezTo>
                <a:lnTo>
                  <a:pt x="4977430" y="3283785"/>
                </a:lnTo>
                <a:cubicBezTo>
                  <a:pt x="5009180" y="3243106"/>
                  <a:pt x="5041302" y="3212720"/>
                  <a:pt x="5073796" y="3192628"/>
                </a:cubicBezTo>
                <a:cubicBezTo>
                  <a:pt x="5106290" y="3172537"/>
                  <a:pt x="5139156" y="3162491"/>
                  <a:pt x="5172395" y="3162491"/>
                </a:cubicBezTo>
                <a:cubicBezTo>
                  <a:pt x="5211090" y="3162491"/>
                  <a:pt x="5237260" y="3172785"/>
                  <a:pt x="5250902" y="3193372"/>
                </a:cubicBezTo>
                <a:cubicBezTo>
                  <a:pt x="5264544" y="3213960"/>
                  <a:pt x="5271366" y="3253276"/>
                  <a:pt x="5271366" y="3311319"/>
                </a:cubicBezTo>
                <a:lnTo>
                  <a:pt x="5271366" y="3648414"/>
                </a:lnTo>
                <a:cubicBezTo>
                  <a:pt x="5271366" y="3714891"/>
                  <a:pt x="5266405" y="3754950"/>
                  <a:pt x="5256484" y="3768593"/>
                </a:cubicBezTo>
                <a:cubicBezTo>
                  <a:pt x="5246562" y="3782236"/>
                  <a:pt x="5216300" y="3790793"/>
                  <a:pt x="5165698" y="3794266"/>
                </a:cubicBezTo>
                <a:lnTo>
                  <a:pt x="5152304" y="3795010"/>
                </a:lnTo>
                <a:lnTo>
                  <a:pt x="5152304" y="3864215"/>
                </a:lnTo>
                <a:lnTo>
                  <a:pt x="5611438" y="3864215"/>
                </a:lnTo>
                <a:lnTo>
                  <a:pt x="5611438" y="3795010"/>
                </a:lnTo>
                <a:lnTo>
                  <a:pt x="5597300" y="3794266"/>
                </a:lnTo>
                <a:cubicBezTo>
                  <a:pt x="5547194" y="3790793"/>
                  <a:pt x="5517056" y="3782236"/>
                  <a:pt x="5506886" y="3768593"/>
                </a:cubicBezTo>
                <a:cubicBezTo>
                  <a:pt x="5496716" y="3754950"/>
                  <a:pt x="5491632" y="3714891"/>
                  <a:pt x="5491632" y="3648414"/>
                </a:cubicBezTo>
                <a:lnTo>
                  <a:pt x="5491632" y="3286018"/>
                </a:lnTo>
                <a:cubicBezTo>
                  <a:pt x="5491632" y="3205155"/>
                  <a:pt x="5471044" y="3141903"/>
                  <a:pt x="5429868" y="3096262"/>
                </a:cubicBezTo>
                <a:cubicBezTo>
                  <a:pt x="5388196" y="3051118"/>
                  <a:pt x="5330648" y="3028545"/>
                  <a:pt x="5257228" y="3028545"/>
                </a:cubicBezTo>
                <a:close/>
                <a:moveTo>
                  <a:pt x="4143844" y="3028545"/>
                </a:moveTo>
                <a:cubicBezTo>
                  <a:pt x="4011883" y="3028545"/>
                  <a:pt x="3908075" y="3066620"/>
                  <a:pt x="3832421" y="3142771"/>
                </a:cubicBezTo>
                <a:cubicBezTo>
                  <a:pt x="3756766" y="3218921"/>
                  <a:pt x="3718940" y="3323225"/>
                  <a:pt x="3718940" y="3455682"/>
                </a:cubicBezTo>
                <a:cubicBezTo>
                  <a:pt x="3718940" y="3588139"/>
                  <a:pt x="3756766" y="3692443"/>
                  <a:pt x="3832421" y="3768593"/>
                </a:cubicBezTo>
                <a:cubicBezTo>
                  <a:pt x="3908075" y="3844744"/>
                  <a:pt x="4011883" y="3882819"/>
                  <a:pt x="4143844" y="3882819"/>
                </a:cubicBezTo>
                <a:cubicBezTo>
                  <a:pt x="4275309" y="3882819"/>
                  <a:pt x="4378868" y="3844744"/>
                  <a:pt x="4454523" y="3768593"/>
                </a:cubicBezTo>
                <a:cubicBezTo>
                  <a:pt x="4530177" y="3692443"/>
                  <a:pt x="4568004" y="3588139"/>
                  <a:pt x="4568004" y="3455682"/>
                </a:cubicBezTo>
                <a:cubicBezTo>
                  <a:pt x="4568004" y="3323225"/>
                  <a:pt x="4530177" y="3218921"/>
                  <a:pt x="4454523" y="3142771"/>
                </a:cubicBezTo>
                <a:cubicBezTo>
                  <a:pt x="4378868" y="3066620"/>
                  <a:pt x="4275309" y="3028545"/>
                  <a:pt x="4143844" y="3028545"/>
                </a:cubicBezTo>
                <a:close/>
                <a:moveTo>
                  <a:pt x="3257572" y="3028545"/>
                </a:moveTo>
                <a:cubicBezTo>
                  <a:pt x="3139998" y="3028545"/>
                  <a:pt x="3044624" y="3067117"/>
                  <a:pt x="2971450" y="3144259"/>
                </a:cubicBezTo>
                <a:cubicBezTo>
                  <a:pt x="2898277" y="3221402"/>
                  <a:pt x="2861690" y="3321985"/>
                  <a:pt x="2861690" y="3446008"/>
                </a:cubicBezTo>
                <a:cubicBezTo>
                  <a:pt x="2861690" y="3580449"/>
                  <a:pt x="2902246" y="3686862"/>
                  <a:pt x="2983357" y="3765244"/>
                </a:cubicBezTo>
                <a:cubicBezTo>
                  <a:pt x="3064468" y="3843627"/>
                  <a:pt x="3174725" y="3882819"/>
                  <a:pt x="3314127" y="3882819"/>
                </a:cubicBezTo>
                <a:cubicBezTo>
                  <a:pt x="3406401" y="3882819"/>
                  <a:pt x="3501154" y="3865952"/>
                  <a:pt x="3598389" y="3832217"/>
                </a:cubicBezTo>
                <a:lnTo>
                  <a:pt x="3598389" y="3719108"/>
                </a:lnTo>
                <a:cubicBezTo>
                  <a:pt x="3516037" y="3754826"/>
                  <a:pt x="3442120" y="3772686"/>
                  <a:pt x="3376635" y="3772686"/>
                </a:cubicBezTo>
                <a:cubicBezTo>
                  <a:pt x="3280393" y="3772686"/>
                  <a:pt x="3208211" y="3746889"/>
                  <a:pt x="3160090" y="3695295"/>
                </a:cubicBezTo>
                <a:cubicBezTo>
                  <a:pt x="3111969" y="3643701"/>
                  <a:pt x="3087908" y="3566311"/>
                  <a:pt x="3087908" y="3463123"/>
                </a:cubicBezTo>
                <a:lnTo>
                  <a:pt x="3598389" y="3463123"/>
                </a:lnTo>
                <a:lnTo>
                  <a:pt x="3598389" y="3446752"/>
                </a:lnTo>
                <a:cubicBezTo>
                  <a:pt x="3598389" y="3167948"/>
                  <a:pt x="3484784" y="3028545"/>
                  <a:pt x="3257572" y="3028545"/>
                </a:cubicBezTo>
                <a:close/>
                <a:moveTo>
                  <a:pt x="2326500" y="3028545"/>
                </a:moveTo>
                <a:cubicBezTo>
                  <a:pt x="2225885" y="3028545"/>
                  <a:pt x="2145468" y="3054590"/>
                  <a:pt x="2085247" y="3106680"/>
                </a:cubicBezTo>
                <a:cubicBezTo>
                  <a:pt x="2025025" y="3158770"/>
                  <a:pt x="1994915" y="3228471"/>
                  <a:pt x="1994915" y="3315784"/>
                </a:cubicBezTo>
                <a:cubicBezTo>
                  <a:pt x="1994915" y="3379284"/>
                  <a:pt x="2010217" y="3432614"/>
                  <a:pt x="2040819" y="3475774"/>
                </a:cubicBezTo>
                <a:cubicBezTo>
                  <a:pt x="2071422" y="3518934"/>
                  <a:pt x="2117322" y="3551924"/>
                  <a:pt x="2178520" y="3574744"/>
                </a:cubicBezTo>
                <a:cubicBezTo>
                  <a:pt x="2126500" y="3599053"/>
                  <a:pt x="2087483" y="3623982"/>
                  <a:pt x="2061469" y="3649530"/>
                </a:cubicBezTo>
                <a:cubicBezTo>
                  <a:pt x="2035455" y="3675079"/>
                  <a:pt x="2022448" y="3701248"/>
                  <a:pt x="2022448" y="3728037"/>
                </a:cubicBezTo>
                <a:cubicBezTo>
                  <a:pt x="2022448" y="3769709"/>
                  <a:pt x="2050807" y="3805428"/>
                  <a:pt x="2107524" y="3835194"/>
                </a:cubicBezTo>
                <a:cubicBezTo>
                  <a:pt x="1992764" y="3871905"/>
                  <a:pt x="1935384" y="3927467"/>
                  <a:pt x="1935384" y="4001881"/>
                </a:cubicBezTo>
                <a:cubicBezTo>
                  <a:pt x="1935384" y="4052979"/>
                  <a:pt x="1972095" y="4094899"/>
                  <a:pt x="2045517" y="4127641"/>
                </a:cubicBezTo>
                <a:cubicBezTo>
                  <a:pt x="2118938" y="4160383"/>
                  <a:pt x="2213196" y="4176754"/>
                  <a:pt x="2328290" y="4176754"/>
                </a:cubicBezTo>
                <a:cubicBezTo>
                  <a:pt x="2456778" y="4176754"/>
                  <a:pt x="2560090" y="4151949"/>
                  <a:pt x="2638224" y="4102340"/>
                </a:cubicBezTo>
                <a:cubicBezTo>
                  <a:pt x="2716359" y="4052731"/>
                  <a:pt x="2755427" y="3987246"/>
                  <a:pt x="2755427" y="3905887"/>
                </a:cubicBezTo>
                <a:cubicBezTo>
                  <a:pt x="2755427" y="3835938"/>
                  <a:pt x="2731149" y="3786080"/>
                  <a:pt x="2682594" y="3756315"/>
                </a:cubicBezTo>
                <a:cubicBezTo>
                  <a:pt x="2633550" y="3727045"/>
                  <a:pt x="2551059" y="3712410"/>
                  <a:pt x="2435121" y="3712410"/>
                </a:cubicBezTo>
                <a:lnTo>
                  <a:pt x="2310268" y="3712410"/>
                </a:lnTo>
                <a:cubicBezTo>
                  <a:pt x="2229513" y="3712410"/>
                  <a:pt x="2189136" y="3696783"/>
                  <a:pt x="2189136" y="3665529"/>
                </a:cubicBezTo>
                <a:cubicBezTo>
                  <a:pt x="2189136" y="3652631"/>
                  <a:pt x="2193347" y="3639857"/>
                  <a:pt x="2201769" y="3627206"/>
                </a:cubicBezTo>
                <a:cubicBezTo>
                  <a:pt x="2210191" y="3614556"/>
                  <a:pt x="2222820" y="3601782"/>
                  <a:pt x="2239656" y="3588883"/>
                </a:cubicBezTo>
                <a:lnTo>
                  <a:pt x="2282746" y="3596324"/>
                </a:lnTo>
                <a:cubicBezTo>
                  <a:pt x="2313457" y="3598805"/>
                  <a:pt x="2337731" y="3600045"/>
                  <a:pt x="2355567" y="3600045"/>
                </a:cubicBezTo>
                <a:cubicBezTo>
                  <a:pt x="2442740" y="3600045"/>
                  <a:pt x="2515798" y="3572388"/>
                  <a:pt x="2574740" y="3517073"/>
                </a:cubicBezTo>
                <a:cubicBezTo>
                  <a:pt x="2633682" y="3461759"/>
                  <a:pt x="2663153" y="3393174"/>
                  <a:pt x="2663153" y="3311319"/>
                </a:cubicBezTo>
                <a:cubicBezTo>
                  <a:pt x="2663153" y="3245338"/>
                  <a:pt x="2639589" y="3184319"/>
                  <a:pt x="2592460" y="3128260"/>
                </a:cubicBezTo>
                <a:lnTo>
                  <a:pt x="2753194" y="3150584"/>
                </a:lnTo>
                <a:lnTo>
                  <a:pt x="2799331" y="3033010"/>
                </a:lnTo>
                <a:lnTo>
                  <a:pt x="2495256" y="3058311"/>
                </a:lnTo>
                <a:cubicBezTo>
                  <a:pt x="2470475" y="3048389"/>
                  <a:pt x="2444083" y="3040948"/>
                  <a:pt x="2416081" y="3035986"/>
                </a:cubicBezTo>
                <a:cubicBezTo>
                  <a:pt x="2388079" y="3031026"/>
                  <a:pt x="2358218" y="3028545"/>
                  <a:pt x="2326500" y="3028545"/>
                </a:cubicBezTo>
                <a:close/>
                <a:moveTo>
                  <a:pt x="842985" y="2835813"/>
                </a:moveTo>
                <a:lnTo>
                  <a:pt x="923353" y="2835813"/>
                </a:lnTo>
                <a:cubicBezTo>
                  <a:pt x="1067716" y="2835813"/>
                  <a:pt x="1139898" y="2912707"/>
                  <a:pt x="1139898" y="3066497"/>
                </a:cubicBezTo>
                <a:cubicBezTo>
                  <a:pt x="1139898" y="3157281"/>
                  <a:pt x="1118814" y="3225494"/>
                  <a:pt x="1076646" y="3271135"/>
                </a:cubicBezTo>
                <a:cubicBezTo>
                  <a:pt x="1034478" y="3316776"/>
                  <a:pt x="971226" y="3339596"/>
                  <a:pt x="886890" y="3339596"/>
                </a:cubicBezTo>
                <a:lnTo>
                  <a:pt x="842985" y="3339596"/>
                </a:lnTo>
                <a:close/>
                <a:moveTo>
                  <a:pt x="1047624" y="2757678"/>
                </a:moveTo>
                <a:lnTo>
                  <a:pt x="985116" y="2759166"/>
                </a:lnTo>
                <a:lnTo>
                  <a:pt x="842985" y="2762887"/>
                </a:lnTo>
                <a:lnTo>
                  <a:pt x="503657" y="2762887"/>
                </a:lnTo>
                <a:lnTo>
                  <a:pt x="503657" y="2832092"/>
                </a:lnTo>
                <a:lnTo>
                  <a:pt x="517796" y="2832836"/>
                </a:lnTo>
                <a:cubicBezTo>
                  <a:pt x="568398" y="2836782"/>
                  <a:pt x="598535" y="2845419"/>
                  <a:pt x="608209" y="2858748"/>
                </a:cubicBezTo>
                <a:cubicBezTo>
                  <a:pt x="617883" y="2872076"/>
                  <a:pt x="622720" y="2911808"/>
                  <a:pt x="622720" y="2977944"/>
                </a:cubicBezTo>
                <a:lnTo>
                  <a:pt x="622720" y="3649158"/>
                </a:lnTo>
                <a:cubicBezTo>
                  <a:pt x="622720" y="3715294"/>
                  <a:pt x="617759" y="3755150"/>
                  <a:pt x="607837" y="3768727"/>
                </a:cubicBezTo>
                <a:cubicBezTo>
                  <a:pt x="597915" y="3782303"/>
                  <a:pt x="567901" y="3790817"/>
                  <a:pt x="517796" y="3794266"/>
                </a:cubicBezTo>
                <a:lnTo>
                  <a:pt x="503657" y="3795010"/>
                </a:lnTo>
                <a:lnTo>
                  <a:pt x="503657" y="3864215"/>
                </a:lnTo>
                <a:lnTo>
                  <a:pt x="980652" y="3864215"/>
                </a:lnTo>
                <a:lnTo>
                  <a:pt x="980652" y="3795010"/>
                </a:lnTo>
                <a:lnTo>
                  <a:pt x="966594" y="3794266"/>
                </a:lnTo>
                <a:cubicBezTo>
                  <a:pt x="905900" y="3790320"/>
                  <a:pt x="870125" y="3781931"/>
                  <a:pt x="859269" y="3769099"/>
                </a:cubicBezTo>
                <a:cubicBezTo>
                  <a:pt x="848413" y="3756266"/>
                  <a:pt x="842985" y="3716286"/>
                  <a:pt x="842985" y="3649158"/>
                </a:cubicBezTo>
                <a:lnTo>
                  <a:pt x="842985" y="3412522"/>
                </a:lnTo>
                <a:lnTo>
                  <a:pt x="911446" y="3412522"/>
                </a:lnTo>
                <a:cubicBezTo>
                  <a:pt x="1065235" y="3412522"/>
                  <a:pt x="1180577" y="3382171"/>
                  <a:pt x="1257472" y="3321469"/>
                </a:cubicBezTo>
                <a:cubicBezTo>
                  <a:pt x="1334366" y="3260768"/>
                  <a:pt x="1372814" y="3169963"/>
                  <a:pt x="1372814" y="3049055"/>
                </a:cubicBezTo>
                <a:cubicBezTo>
                  <a:pt x="1372814" y="2854804"/>
                  <a:pt x="1264417" y="2757678"/>
                  <a:pt x="1047624" y="2757678"/>
                </a:cubicBezTo>
                <a:close/>
                <a:moveTo>
                  <a:pt x="1547240" y="2689217"/>
                </a:moveTo>
                <a:lnTo>
                  <a:pt x="1547240" y="2909483"/>
                </a:lnTo>
                <a:lnTo>
                  <a:pt x="1767506" y="2909483"/>
                </a:lnTo>
                <a:lnTo>
                  <a:pt x="1767506" y="2689217"/>
                </a:lnTo>
                <a:close/>
                <a:moveTo>
                  <a:pt x="3705694" y="1277880"/>
                </a:moveTo>
                <a:cubicBezTo>
                  <a:pt x="3766218" y="1277880"/>
                  <a:pt x="3811486" y="1306902"/>
                  <a:pt x="3841500" y="1364944"/>
                </a:cubicBezTo>
                <a:cubicBezTo>
                  <a:pt x="3871514" y="1422987"/>
                  <a:pt x="3886520" y="1510300"/>
                  <a:pt x="3886520" y="1626882"/>
                </a:cubicBezTo>
                <a:cubicBezTo>
                  <a:pt x="3886520" y="1742968"/>
                  <a:pt x="3871514" y="1830156"/>
                  <a:pt x="3841500" y="1888448"/>
                </a:cubicBezTo>
                <a:cubicBezTo>
                  <a:pt x="3811486" y="1946738"/>
                  <a:pt x="3766218" y="1975884"/>
                  <a:pt x="3705694" y="1975884"/>
                </a:cubicBezTo>
                <a:cubicBezTo>
                  <a:pt x="3645171" y="1975884"/>
                  <a:pt x="3599778" y="1946738"/>
                  <a:pt x="3569516" y="1888448"/>
                </a:cubicBezTo>
                <a:cubicBezTo>
                  <a:pt x="3539255" y="1830156"/>
                  <a:pt x="3524124" y="1742968"/>
                  <a:pt x="3524124" y="1626882"/>
                </a:cubicBezTo>
                <a:cubicBezTo>
                  <a:pt x="3524124" y="1510300"/>
                  <a:pt x="3539255" y="1422987"/>
                  <a:pt x="3569516" y="1364944"/>
                </a:cubicBezTo>
                <a:cubicBezTo>
                  <a:pt x="3599778" y="1306902"/>
                  <a:pt x="3645171" y="1277880"/>
                  <a:pt x="3705694" y="1277880"/>
                </a:cubicBezTo>
                <a:close/>
                <a:moveTo>
                  <a:pt x="2762719" y="1277880"/>
                </a:moveTo>
                <a:cubicBezTo>
                  <a:pt x="2823242" y="1277880"/>
                  <a:pt x="2868511" y="1306902"/>
                  <a:pt x="2898525" y="1364944"/>
                </a:cubicBezTo>
                <a:cubicBezTo>
                  <a:pt x="2928538" y="1422987"/>
                  <a:pt x="2943546" y="1510300"/>
                  <a:pt x="2943546" y="1626882"/>
                </a:cubicBezTo>
                <a:cubicBezTo>
                  <a:pt x="2943546" y="1742968"/>
                  <a:pt x="2928538" y="1830156"/>
                  <a:pt x="2898525" y="1888448"/>
                </a:cubicBezTo>
                <a:cubicBezTo>
                  <a:pt x="2868511" y="1946738"/>
                  <a:pt x="2823242" y="1975884"/>
                  <a:pt x="2762719" y="1975884"/>
                </a:cubicBezTo>
                <a:cubicBezTo>
                  <a:pt x="2702196" y="1975884"/>
                  <a:pt x="2656803" y="1946738"/>
                  <a:pt x="2626542" y="1888448"/>
                </a:cubicBezTo>
                <a:cubicBezTo>
                  <a:pt x="2596280" y="1830156"/>
                  <a:pt x="2581149" y="1742968"/>
                  <a:pt x="2581149" y="1626882"/>
                </a:cubicBezTo>
                <a:cubicBezTo>
                  <a:pt x="2581149" y="1510300"/>
                  <a:pt x="2596280" y="1422987"/>
                  <a:pt x="2626542" y="1364944"/>
                </a:cubicBezTo>
                <a:cubicBezTo>
                  <a:pt x="2656803" y="1306902"/>
                  <a:pt x="2702196" y="1277880"/>
                  <a:pt x="2762719" y="1277880"/>
                </a:cubicBezTo>
                <a:close/>
                <a:moveTo>
                  <a:pt x="4819078" y="1199745"/>
                </a:moveTo>
                <a:cubicBezTo>
                  <a:pt x="4759546" y="1199745"/>
                  <a:pt x="4706464" y="1214132"/>
                  <a:pt x="4659832" y="1242905"/>
                </a:cubicBezTo>
                <a:cubicBezTo>
                  <a:pt x="4613198" y="1271679"/>
                  <a:pt x="4573015" y="1314839"/>
                  <a:pt x="4539280" y="1372386"/>
                </a:cubicBezTo>
                <a:lnTo>
                  <a:pt x="4539280" y="1218349"/>
                </a:lnTo>
                <a:lnTo>
                  <a:pt x="4199952" y="1218349"/>
                </a:lnTo>
                <a:lnTo>
                  <a:pt x="4199952" y="1287554"/>
                </a:lnTo>
                <a:lnTo>
                  <a:pt x="4214091" y="1288298"/>
                </a:lnTo>
                <a:cubicBezTo>
                  <a:pt x="4264196" y="1291771"/>
                  <a:pt x="4294210" y="1300328"/>
                  <a:pt x="4304132" y="1313971"/>
                </a:cubicBezTo>
                <a:cubicBezTo>
                  <a:pt x="4314054" y="1327613"/>
                  <a:pt x="4319015" y="1367673"/>
                  <a:pt x="4319015" y="1434150"/>
                </a:cubicBezTo>
                <a:lnTo>
                  <a:pt x="4319015" y="1819614"/>
                </a:lnTo>
                <a:cubicBezTo>
                  <a:pt x="4319015" y="1886091"/>
                  <a:pt x="4314054" y="1926151"/>
                  <a:pt x="4304132" y="1939793"/>
                </a:cubicBezTo>
                <a:cubicBezTo>
                  <a:pt x="4294210" y="1953436"/>
                  <a:pt x="4264196" y="1961993"/>
                  <a:pt x="4214091" y="1965466"/>
                </a:cubicBezTo>
                <a:lnTo>
                  <a:pt x="4199952" y="1966210"/>
                </a:lnTo>
                <a:lnTo>
                  <a:pt x="4199952" y="2035415"/>
                </a:lnTo>
                <a:lnTo>
                  <a:pt x="4658343" y="2035415"/>
                </a:lnTo>
                <a:lnTo>
                  <a:pt x="4658343" y="1966210"/>
                </a:lnTo>
                <a:lnTo>
                  <a:pt x="4644298" y="1965466"/>
                </a:lnTo>
                <a:cubicBezTo>
                  <a:pt x="4594502" y="1961993"/>
                  <a:pt x="4564550" y="1953436"/>
                  <a:pt x="4554442" y="1939793"/>
                </a:cubicBezTo>
                <a:cubicBezTo>
                  <a:pt x="4544334" y="1926151"/>
                  <a:pt x="4539280" y="1886091"/>
                  <a:pt x="4539280" y="1819614"/>
                </a:cubicBezTo>
                <a:lnTo>
                  <a:pt x="4539280" y="1454985"/>
                </a:lnTo>
                <a:cubicBezTo>
                  <a:pt x="4571030" y="1414306"/>
                  <a:pt x="4603152" y="1383920"/>
                  <a:pt x="4635647" y="1363828"/>
                </a:cubicBezTo>
                <a:cubicBezTo>
                  <a:pt x="4668141" y="1343736"/>
                  <a:pt x="4701007" y="1333691"/>
                  <a:pt x="4734246" y="1333691"/>
                </a:cubicBezTo>
                <a:cubicBezTo>
                  <a:pt x="4772941" y="1333691"/>
                  <a:pt x="4799110" y="1343985"/>
                  <a:pt x="4812752" y="1364572"/>
                </a:cubicBezTo>
                <a:cubicBezTo>
                  <a:pt x="4826395" y="1385160"/>
                  <a:pt x="4833216" y="1424476"/>
                  <a:pt x="4833216" y="1482519"/>
                </a:cubicBezTo>
                <a:lnTo>
                  <a:pt x="4833216" y="1819614"/>
                </a:lnTo>
                <a:cubicBezTo>
                  <a:pt x="4833216" y="1886091"/>
                  <a:pt x="4828255" y="1926151"/>
                  <a:pt x="4818334" y="1939793"/>
                </a:cubicBezTo>
                <a:cubicBezTo>
                  <a:pt x="4808412" y="1953436"/>
                  <a:pt x="4778150" y="1961993"/>
                  <a:pt x="4727548" y="1965466"/>
                </a:cubicBezTo>
                <a:lnTo>
                  <a:pt x="4714154" y="1966210"/>
                </a:lnTo>
                <a:lnTo>
                  <a:pt x="4714154" y="2035415"/>
                </a:lnTo>
                <a:lnTo>
                  <a:pt x="5173288" y="2035415"/>
                </a:lnTo>
                <a:lnTo>
                  <a:pt x="5173288" y="1966210"/>
                </a:lnTo>
                <a:lnTo>
                  <a:pt x="5159150" y="1965466"/>
                </a:lnTo>
                <a:cubicBezTo>
                  <a:pt x="5109044" y="1961993"/>
                  <a:pt x="5078906" y="1953436"/>
                  <a:pt x="5068736" y="1939793"/>
                </a:cubicBezTo>
                <a:cubicBezTo>
                  <a:pt x="5058566" y="1926151"/>
                  <a:pt x="5053482" y="1886091"/>
                  <a:pt x="5053482" y="1819614"/>
                </a:cubicBezTo>
                <a:lnTo>
                  <a:pt x="5053482" y="1457218"/>
                </a:lnTo>
                <a:cubicBezTo>
                  <a:pt x="5053482" y="1376355"/>
                  <a:pt x="5032894" y="1313103"/>
                  <a:pt x="4991718" y="1267462"/>
                </a:cubicBezTo>
                <a:cubicBezTo>
                  <a:pt x="4950046" y="1222318"/>
                  <a:pt x="4892499" y="1199745"/>
                  <a:pt x="4819078" y="1199745"/>
                </a:cubicBezTo>
                <a:close/>
                <a:moveTo>
                  <a:pt x="3705694" y="1199745"/>
                </a:moveTo>
                <a:cubicBezTo>
                  <a:pt x="3573733" y="1199745"/>
                  <a:pt x="3469926" y="1237821"/>
                  <a:pt x="3394271" y="1313971"/>
                </a:cubicBezTo>
                <a:cubicBezTo>
                  <a:pt x="3318617" y="1390121"/>
                  <a:pt x="3280790" y="1494425"/>
                  <a:pt x="3280790" y="1626882"/>
                </a:cubicBezTo>
                <a:cubicBezTo>
                  <a:pt x="3280790" y="1759339"/>
                  <a:pt x="3318617" y="1863643"/>
                  <a:pt x="3394271" y="1939793"/>
                </a:cubicBezTo>
                <a:cubicBezTo>
                  <a:pt x="3469926" y="2015943"/>
                  <a:pt x="3573733" y="2054019"/>
                  <a:pt x="3705694" y="2054019"/>
                </a:cubicBezTo>
                <a:cubicBezTo>
                  <a:pt x="3837159" y="2054019"/>
                  <a:pt x="3940718" y="2015943"/>
                  <a:pt x="4016373" y="1939793"/>
                </a:cubicBezTo>
                <a:cubicBezTo>
                  <a:pt x="4092027" y="1863643"/>
                  <a:pt x="4129854" y="1759339"/>
                  <a:pt x="4129854" y="1626882"/>
                </a:cubicBezTo>
                <a:cubicBezTo>
                  <a:pt x="4129854" y="1494425"/>
                  <a:pt x="4092027" y="1390121"/>
                  <a:pt x="4016373" y="1313971"/>
                </a:cubicBezTo>
                <a:cubicBezTo>
                  <a:pt x="3940718" y="1237821"/>
                  <a:pt x="3837159" y="1199745"/>
                  <a:pt x="3705694" y="1199745"/>
                </a:cubicBezTo>
                <a:close/>
                <a:moveTo>
                  <a:pt x="2762719" y="1199745"/>
                </a:moveTo>
                <a:cubicBezTo>
                  <a:pt x="2630758" y="1199745"/>
                  <a:pt x="2526950" y="1237821"/>
                  <a:pt x="2451296" y="1313971"/>
                </a:cubicBezTo>
                <a:cubicBezTo>
                  <a:pt x="2375642" y="1390121"/>
                  <a:pt x="2337815" y="1494425"/>
                  <a:pt x="2337815" y="1626882"/>
                </a:cubicBezTo>
                <a:cubicBezTo>
                  <a:pt x="2337815" y="1759339"/>
                  <a:pt x="2375642" y="1863643"/>
                  <a:pt x="2451296" y="1939793"/>
                </a:cubicBezTo>
                <a:cubicBezTo>
                  <a:pt x="2526950" y="2015943"/>
                  <a:pt x="2630758" y="2054019"/>
                  <a:pt x="2762719" y="2054019"/>
                </a:cubicBezTo>
                <a:cubicBezTo>
                  <a:pt x="2894184" y="2054019"/>
                  <a:pt x="2997743" y="2015943"/>
                  <a:pt x="3073398" y="1939793"/>
                </a:cubicBezTo>
                <a:cubicBezTo>
                  <a:pt x="3149052" y="1863643"/>
                  <a:pt x="3186879" y="1759339"/>
                  <a:pt x="3186879" y="1626882"/>
                </a:cubicBezTo>
                <a:cubicBezTo>
                  <a:pt x="3186879" y="1494425"/>
                  <a:pt x="3149052" y="1390121"/>
                  <a:pt x="3073398" y="1313971"/>
                </a:cubicBezTo>
                <a:cubicBezTo>
                  <a:pt x="2997743" y="1237821"/>
                  <a:pt x="2894184" y="1199745"/>
                  <a:pt x="2762719" y="1199745"/>
                </a:cubicBezTo>
                <a:close/>
                <a:moveTo>
                  <a:pt x="941807" y="934087"/>
                </a:moveTo>
                <a:lnTo>
                  <a:pt x="941807" y="1003292"/>
                </a:lnTo>
                <a:lnTo>
                  <a:pt x="955946" y="1004036"/>
                </a:lnTo>
                <a:cubicBezTo>
                  <a:pt x="1006548" y="1007982"/>
                  <a:pt x="1036685" y="1016619"/>
                  <a:pt x="1046359" y="1029948"/>
                </a:cubicBezTo>
                <a:cubicBezTo>
                  <a:pt x="1056033" y="1043276"/>
                  <a:pt x="1060870" y="1083008"/>
                  <a:pt x="1060870" y="1149144"/>
                </a:cubicBezTo>
                <a:lnTo>
                  <a:pt x="1060870" y="1820359"/>
                </a:lnTo>
                <a:cubicBezTo>
                  <a:pt x="1060870" y="1886494"/>
                  <a:pt x="1055909" y="1926350"/>
                  <a:pt x="1045987" y="1939927"/>
                </a:cubicBezTo>
                <a:cubicBezTo>
                  <a:pt x="1036065" y="1953504"/>
                  <a:pt x="1006051" y="1962016"/>
                  <a:pt x="955946" y="1965466"/>
                </a:cubicBezTo>
                <a:lnTo>
                  <a:pt x="941807" y="1966210"/>
                </a:lnTo>
                <a:lnTo>
                  <a:pt x="941807" y="2035415"/>
                </a:lnTo>
                <a:lnTo>
                  <a:pt x="1272950" y="2035415"/>
                </a:lnTo>
                <a:lnTo>
                  <a:pt x="1272950" y="1966210"/>
                </a:lnTo>
                <a:lnTo>
                  <a:pt x="1259451" y="1965466"/>
                </a:lnTo>
                <a:cubicBezTo>
                  <a:pt x="1217973" y="1963001"/>
                  <a:pt x="1192986" y="1954612"/>
                  <a:pt x="1184490" y="1940299"/>
                </a:cubicBezTo>
                <a:cubicBezTo>
                  <a:pt x="1175995" y="1925986"/>
                  <a:pt x="1171747" y="1886006"/>
                  <a:pt x="1171747" y="1820359"/>
                </a:cubicBezTo>
                <a:lnTo>
                  <a:pt x="1171747" y="1120122"/>
                </a:lnTo>
                <a:lnTo>
                  <a:pt x="1507354" y="1912632"/>
                </a:lnTo>
                <a:lnTo>
                  <a:pt x="1581303" y="1912632"/>
                </a:lnTo>
                <a:lnTo>
                  <a:pt x="1924817" y="1166259"/>
                </a:lnTo>
                <a:lnTo>
                  <a:pt x="1924817" y="1820359"/>
                </a:lnTo>
                <a:cubicBezTo>
                  <a:pt x="1924817" y="1886990"/>
                  <a:pt x="1920724" y="1927216"/>
                  <a:pt x="1912539" y="1941037"/>
                </a:cubicBezTo>
                <a:cubicBezTo>
                  <a:pt x="1904353" y="1954858"/>
                  <a:pt x="1879424" y="1963001"/>
                  <a:pt x="1837753" y="1965466"/>
                </a:cubicBezTo>
                <a:lnTo>
                  <a:pt x="1823614" y="1966210"/>
                </a:lnTo>
                <a:lnTo>
                  <a:pt x="1823614" y="2035415"/>
                </a:lnTo>
                <a:lnTo>
                  <a:pt x="2255215" y="2035415"/>
                </a:lnTo>
                <a:lnTo>
                  <a:pt x="2255215" y="1966210"/>
                </a:lnTo>
                <a:lnTo>
                  <a:pt x="2241077" y="1965466"/>
                </a:lnTo>
                <a:cubicBezTo>
                  <a:pt x="2190971" y="1962016"/>
                  <a:pt x="2160958" y="1953504"/>
                  <a:pt x="2151036" y="1939927"/>
                </a:cubicBezTo>
                <a:cubicBezTo>
                  <a:pt x="2141114" y="1926350"/>
                  <a:pt x="2136153" y="1886494"/>
                  <a:pt x="2136153" y="1820359"/>
                </a:cubicBezTo>
                <a:lnTo>
                  <a:pt x="2136153" y="1149144"/>
                </a:lnTo>
                <a:cubicBezTo>
                  <a:pt x="2136153" y="1083008"/>
                  <a:pt x="2140959" y="1043276"/>
                  <a:pt x="2150571" y="1029948"/>
                </a:cubicBezTo>
                <a:cubicBezTo>
                  <a:pt x="2160182" y="1016619"/>
                  <a:pt x="2190382" y="1007982"/>
                  <a:pt x="2241170" y="1004036"/>
                </a:cubicBezTo>
                <a:lnTo>
                  <a:pt x="2255215" y="1003292"/>
                </a:lnTo>
                <a:lnTo>
                  <a:pt x="2255215" y="934087"/>
                </a:lnTo>
                <a:lnTo>
                  <a:pt x="1924817" y="934087"/>
                </a:lnTo>
                <a:lnTo>
                  <a:pt x="1613766" y="1646974"/>
                </a:lnTo>
                <a:lnTo>
                  <a:pt x="1308645" y="934087"/>
                </a:ln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0" b="1" dirty="0">
              <a:latin typeface="Lucida Bright" panose="02040602050505020304" pitchFamily="18" charset="7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4219DB-9F78-F7F0-AFB9-481F1987A21F}"/>
              </a:ext>
            </a:extLst>
          </p:cNvPr>
          <p:cNvSpPr txBox="1"/>
          <p:nvPr/>
        </p:nvSpPr>
        <p:spPr>
          <a:xfrm>
            <a:off x="6481118" y="5968312"/>
            <a:ext cx="5325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>
                    <a:lumMod val="95000"/>
                  </a:schemeClr>
                </a:solidFill>
                <a:latin typeface="Lucida Bright" panose="02040602050505020304" pitchFamily="18" charset="77"/>
              </a:rPr>
              <a:t>MySQL Database for an Online Greeting Card Retailer: Project Overview</a:t>
            </a:r>
            <a:endParaRPr lang="en-US" sz="1400" dirty="0">
              <a:solidFill>
                <a:schemeClr val="bg1">
                  <a:lumMod val="95000"/>
                </a:schemeClr>
              </a:solidFill>
              <a:latin typeface="Lucida Bright" panose="02040602050505020304" pitchFamily="18" charset="7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4386CF2-8B4D-AFDB-416C-BAEC32D3D2B9}"/>
              </a:ext>
            </a:extLst>
          </p:cNvPr>
          <p:cNvSpPr txBox="1"/>
          <p:nvPr/>
        </p:nvSpPr>
        <p:spPr>
          <a:xfrm>
            <a:off x="7742538" y="6366988"/>
            <a:ext cx="42569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Lucida Bright" panose="02040602050505020304" pitchFamily="18" charset="77"/>
              </a:rPr>
              <a:t>- Aimee Carter and Angharad James</a:t>
            </a:r>
          </a:p>
        </p:txBody>
      </p:sp>
    </p:spTree>
    <p:extLst>
      <p:ext uri="{BB962C8B-B14F-4D97-AF65-F5344CB8AC3E}">
        <p14:creationId xmlns:p14="http://schemas.microsoft.com/office/powerpoint/2010/main" val="648033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17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917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7440180" y="374536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6867980" y="3157026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8829368" y="720778"/>
            <a:ext cx="29983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Which Sentiment Category Tops the Sales List, and What Occasion Is Behind Its Success?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B142-954B-CB32-D4FB-70AC45FCB698}"/>
              </a:ext>
            </a:extLst>
          </p:cNvPr>
          <p:cNvSpPr txBox="1"/>
          <p:nvPr/>
        </p:nvSpPr>
        <p:spPr>
          <a:xfrm>
            <a:off x="7801874" y="4848833"/>
            <a:ext cx="254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Lucida Bright" panose="02040602050505020304" pitchFamily="18" charset="77"/>
              </a:rPr>
              <a:t>Group By &amp; Having</a:t>
            </a:r>
            <a:endParaRPr lang="en-US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35992CD-8DAE-D9AE-8FB3-09DC3653B009}"/>
              </a:ext>
            </a:extLst>
          </p:cNvPr>
          <p:cNvSpPr/>
          <p:nvPr/>
        </p:nvSpPr>
        <p:spPr>
          <a:xfrm>
            <a:off x="364260" y="5029200"/>
            <a:ext cx="5658168" cy="154459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We can now use this analysis to further examine  </a:t>
            </a:r>
            <a:r>
              <a:rPr lang="en-US" dirty="0"/>
              <a:t>our occasions ranges to find the most frequent seller.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D626D-AF94-0E59-ED82-1D0EBFF39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40" y="164242"/>
            <a:ext cx="6341880" cy="459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697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7440180" y="374536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6867980" y="3157026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8829368" y="720778"/>
            <a:ext cx="29983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Which Sentiment Category Tops the Sales List, and What Occasion Is Behind Its Success?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B142-954B-CB32-D4FB-70AC45FCB698}"/>
              </a:ext>
            </a:extLst>
          </p:cNvPr>
          <p:cNvSpPr txBox="1"/>
          <p:nvPr/>
        </p:nvSpPr>
        <p:spPr>
          <a:xfrm>
            <a:off x="7801874" y="4848833"/>
            <a:ext cx="254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Lucida Bright" panose="02040602050505020304" pitchFamily="18" charset="77"/>
              </a:rPr>
              <a:t>Group By &amp; Having</a:t>
            </a:r>
            <a:endParaRPr lang="en-US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35992CD-8DAE-D9AE-8FB3-09DC3653B009}"/>
              </a:ext>
            </a:extLst>
          </p:cNvPr>
          <p:cNvSpPr/>
          <p:nvPr/>
        </p:nvSpPr>
        <p:spPr>
          <a:xfrm>
            <a:off x="364260" y="5029200"/>
            <a:ext cx="5658168" cy="154459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Graduation cards are our most frequent cards sold in our ‘New Beginnings’ range.</a:t>
            </a:r>
            <a:endParaRPr lang="en-US" dirty="0"/>
          </a:p>
        </p:txBody>
      </p:sp>
      <p:pic>
        <p:nvPicPr>
          <p:cNvPr id="8" name="Picture 7" descr="A screenshot of a table&#10;&#10;Description automatically generated">
            <a:extLst>
              <a:ext uri="{FF2B5EF4-FFF2-40B4-BE49-F238E27FC236}">
                <a16:creationId xmlns:a16="http://schemas.microsoft.com/office/drawing/2014/main" id="{BA064CB1-42E8-4732-86B3-DEC3F8708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260" y="590385"/>
            <a:ext cx="6169572" cy="400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492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-1340027" y="1987723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72BE45-C449-B047-B0AA-A3AE66A4E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118" y="164875"/>
            <a:ext cx="6871308" cy="5054275"/>
          </a:xfrm>
          <a:prstGeom prst="rect">
            <a:avLst/>
          </a:prstGeom>
        </p:spPr>
      </p:pic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778973" y="4488827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245573" y="2268779"/>
            <a:ext cx="29983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How Can We Refine Our Approach to Estimating Delivery Times?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8ECA12-2793-954E-CBDB-2536AF7B19FF}"/>
              </a:ext>
            </a:extLst>
          </p:cNvPr>
          <p:cNvSpPr txBox="1"/>
          <p:nvPr/>
        </p:nvSpPr>
        <p:spPr>
          <a:xfrm>
            <a:off x="1698119" y="5420040"/>
            <a:ext cx="2576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Stored Function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E006A2-C0C8-49CC-10DC-0BF93A22BA78}"/>
              </a:ext>
            </a:extLst>
          </p:cNvPr>
          <p:cNvSpPr/>
          <p:nvPr/>
        </p:nvSpPr>
        <p:spPr>
          <a:xfrm>
            <a:off x="5498757" y="5420040"/>
            <a:ext cx="6190735" cy="12155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stored function provides an estimated delivery time for a customer’s order.</a:t>
            </a:r>
          </a:p>
        </p:txBody>
      </p:sp>
    </p:spTree>
    <p:extLst>
      <p:ext uri="{BB962C8B-B14F-4D97-AF65-F5344CB8AC3E}">
        <p14:creationId xmlns:p14="http://schemas.microsoft.com/office/powerpoint/2010/main" val="3852224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-1340027" y="1987723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778973" y="4488827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245573" y="2268779"/>
            <a:ext cx="29983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How Can We Refine Our Approach to Estimating Delivery Times?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8ECA12-2793-954E-CBDB-2536AF7B19FF}"/>
              </a:ext>
            </a:extLst>
          </p:cNvPr>
          <p:cNvSpPr txBox="1"/>
          <p:nvPr/>
        </p:nvSpPr>
        <p:spPr>
          <a:xfrm>
            <a:off x="1698119" y="5420040"/>
            <a:ext cx="2576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Stored Function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E006A2-C0C8-49CC-10DC-0BF93A22BA78}"/>
              </a:ext>
            </a:extLst>
          </p:cNvPr>
          <p:cNvSpPr/>
          <p:nvPr/>
        </p:nvSpPr>
        <p:spPr>
          <a:xfrm>
            <a:off x="5498757" y="5420040"/>
            <a:ext cx="6190735" cy="12155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 Customer with </a:t>
            </a:r>
            <a:r>
              <a:rPr lang="en-US" dirty="0" err="1"/>
              <a:t>sales_id</a:t>
            </a:r>
            <a:r>
              <a:rPr lang="en-US" dirty="0"/>
              <a:t> 981 has said their order has not arrived.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C240B7-5C4C-B0D7-6EC9-61F20A510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3317" y="222422"/>
            <a:ext cx="6607385" cy="417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10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-1340027" y="1987723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778973" y="4488827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245573" y="2268779"/>
            <a:ext cx="29983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How Can We Refine Our Approach to Estimating Delivery Times?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8ECA12-2793-954E-CBDB-2536AF7B19FF}"/>
              </a:ext>
            </a:extLst>
          </p:cNvPr>
          <p:cNvSpPr txBox="1"/>
          <p:nvPr/>
        </p:nvSpPr>
        <p:spPr>
          <a:xfrm>
            <a:off x="1698119" y="5420040"/>
            <a:ext cx="2576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Stored Function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E006A2-C0C8-49CC-10DC-0BF93A22BA78}"/>
              </a:ext>
            </a:extLst>
          </p:cNvPr>
          <p:cNvSpPr/>
          <p:nvPr/>
        </p:nvSpPr>
        <p:spPr>
          <a:xfrm>
            <a:off x="5498757" y="5420040"/>
            <a:ext cx="6190735" cy="12155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 the delivery date has now far exceeded the expected delivery time, we should refund the customer and start a claim with our delivery provider.</a:t>
            </a:r>
          </a:p>
        </p:txBody>
      </p:sp>
      <p:pic>
        <p:nvPicPr>
          <p:cNvPr id="8" name="Picture 7" descr="A screenshot of a phone&#10;&#10;Description automatically generated">
            <a:extLst>
              <a:ext uri="{FF2B5EF4-FFF2-40B4-BE49-F238E27FC236}">
                <a16:creationId xmlns:a16="http://schemas.microsoft.com/office/drawing/2014/main" id="{8679ECB1-4D4F-0A16-EF63-181248896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118" y="2460587"/>
            <a:ext cx="6825944" cy="122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796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7409095" y="2870234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4564393" y="4966138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8896373" y="3632400"/>
            <a:ext cx="29983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How Can We Efficiently Retrieve Customer Order History on Demand?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8ECA12-2793-954E-CBDB-2536AF7B19FF}"/>
              </a:ext>
            </a:extLst>
          </p:cNvPr>
          <p:cNvSpPr txBox="1"/>
          <p:nvPr/>
        </p:nvSpPr>
        <p:spPr>
          <a:xfrm>
            <a:off x="5471460" y="6019807"/>
            <a:ext cx="2866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Stored Procedure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601284B-A0BB-46C1-AC41-4361911187DC}"/>
              </a:ext>
            </a:extLst>
          </p:cNvPr>
          <p:cNvSpPr/>
          <p:nvPr/>
        </p:nvSpPr>
        <p:spPr>
          <a:xfrm>
            <a:off x="297255" y="4831492"/>
            <a:ext cx="4267138" cy="150752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can easily generate a report on a customer’s sales history with only their customer id.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E1A07A-92A8-8D73-5A44-E1E64F9BC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255" y="288714"/>
            <a:ext cx="7509354" cy="431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391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7409095" y="2870234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4564393" y="4966138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8896373" y="3632400"/>
            <a:ext cx="29983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How Can We Efficiently Retrieve Customer Order History on Demand?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8ECA12-2793-954E-CBDB-2536AF7B19FF}"/>
              </a:ext>
            </a:extLst>
          </p:cNvPr>
          <p:cNvSpPr txBox="1"/>
          <p:nvPr/>
        </p:nvSpPr>
        <p:spPr>
          <a:xfrm>
            <a:off x="5471460" y="6019807"/>
            <a:ext cx="2866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Stored Procedure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CD23C9-7B38-3902-456A-BAE6154D5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24" y="265155"/>
            <a:ext cx="3619157" cy="2510790"/>
          </a:xfrm>
          <a:prstGeom prst="rect">
            <a:avLst/>
          </a:prstGeom>
        </p:spPr>
      </p:pic>
      <p:pic>
        <p:nvPicPr>
          <p:cNvPr id="12" name="Picture 11" descr="A screenshot of a table&#10;&#10;Description automatically generated">
            <a:extLst>
              <a:ext uri="{FF2B5EF4-FFF2-40B4-BE49-F238E27FC236}">
                <a16:creationId xmlns:a16="http://schemas.microsoft.com/office/drawing/2014/main" id="{08FB043B-05D9-0316-70BE-A27F2796D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1656" y="1975341"/>
            <a:ext cx="4025900" cy="234950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B13774B-C28B-1460-F7D1-A881EC1DBA4E}"/>
              </a:ext>
            </a:extLst>
          </p:cNvPr>
          <p:cNvSpPr/>
          <p:nvPr/>
        </p:nvSpPr>
        <p:spPr>
          <a:xfrm>
            <a:off x="297255" y="4831492"/>
            <a:ext cx="4267138" cy="150752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order history of the customer with id 36 can be retrieved with this syntax</a:t>
            </a:r>
          </a:p>
        </p:txBody>
      </p:sp>
    </p:spTree>
    <p:extLst>
      <p:ext uri="{BB962C8B-B14F-4D97-AF65-F5344CB8AC3E}">
        <p14:creationId xmlns:p14="http://schemas.microsoft.com/office/powerpoint/2010/main" val="294341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-2349761" y="2632672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1057115" y="5428254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265915" y="3188569"/>
            <a:ext cx="29983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How Can We Standardize Customer Data Entry to Maintain Accuracy?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8ECA12-2793-954E-CBDB-2536AF7B19FF}"/>
              </a:ext>
            </a:extLst>
          </p:cNvPr>
          <p:cNvSpPr txBox="1"/>
          <p:nvPr/>
        </p:nvSpPr>
        <p:spPr>
          <a:xfrm>
            <a:off x="2665993" y="6029640"/>
            <a:ext cx="2866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Trigger</a:t>
            </a:r>
          </a:p>
        </p:txBody>
      </p:sp>
    </p:spTree>
    <p:extLst>
      <p:ext uri="{BB962C8B-B14F-4D97-AF65-F5344CB8AC3E}">
        <p14:creationId xmlns:p14="http://schemas.microsoft.com/office/powerpoint/2010/main" val="4008704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-2349761" y="2632672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1057115" y="5428254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265915" y="3188569"/>
            <a:ext cx="29983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How Can We Standardize Customer Data Entry to Maintain Accuracy?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8ECA12-2793-954E-CBDB-2536AF7B19FF}"/>
              </a:ext>
            </a:extLst>
          </p:cNvPr>
          <p:cNvSpPr txBox="1"/>
          <p:nvPr/>
        </p:nvSpPr>
        <p:spPr>
          <a:xfrm>
            <a:off x="2665993" y="6029640"/>
            <a:ext cx="2866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Trigger</a:t>
            </a:r>
          </a:p>
        </p:txBody>
      </p:sp>
    </p:spTree>
    <p:extLst>
      <p:ext uri="{BB962C8B-B14F-4D97-AF65-F5344CB8AC3E}">
        <p14:creationId xmlns:p14="http://schemas.microsoft.com/office/powerpoint/2010/main" val="3514329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6833568" y="2524517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0FB8C9-67FD-B32E-75EE-C2C42A843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39" y="113785"/>
            <a:ext cx="5727700" cy="4838700"/>
          </a:xfrm>
          <a:prstGeom prst="rect">
            <a:avLst/>
          </a:prstGeom>
        </p:spPr>
      </p:pic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4513370" y="4590252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8508029" y="3286683"/>
            <a:ext cx="29983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What Tools Can Help Us Automate the Daily Sales Report Generation?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8ECA12-2793-954E-CBDB-2536AF7B19FF}"/>
              </a:ext>
            </a:extLst>
          </p:cNvPr>
          <p:cNvSpPr txBox="1"/>
          <p:nvPr/>
        </p:nvSpPr>
        <p:spPr>
          <a:xfrm>
            <a:off x="6138139" y="5750910"/>
            <a:ext cx="1164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Event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7847CE2-5EDF-87D7-701D-2B9F8CDDC3A9}"/>
              </a:ext>
            </a:extLst>
          </p:cNvPr>
          <p:cNvSpPr/>
          <p:nvPr/>
        </p:nvSpPr>
        <p:spPr>
          <a:xfrm>
            <a:off x="457200" y="5066270"/>
            <a:ext cx="3694670" cy="150752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created a new table for the daily sales report. With this event scheduled, it will automatically generate our total revenue for the previous day.</a:t>
            </a:r>
          </a:p>
        </p:txBody>
      </p:sp>
    </p:spTree>
    <p:extLst>
      <p:ext uri="{BB962C8B-B14F-4D97-AF65-F5344CB8AC3E}">
        <p14:creationId xmlns:p14="http://schemas.microsoft.com/office/powerpoint/2010/main" val="4076546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6A465-DCED-5887-D10E-A01C1B770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2966" y="396874"/>
            <a:ext cx="1338757" cy="46563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Lucida Bright" panose="02040602050505020304" pitchFamily="18" charset="77"/>
              </a:rPr>
              <a:t>Sales</a:t>
            </a:r>
          </a:p>
          <a:p>
            <a:endParaRPr lang="en-US" dirty="0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-1597572" y="-578069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1341382" y="3510455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D3C972-0C84-B567-BF7A-1B1E25B3C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27" y="832177"/>
            <a:ext cx="2802321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Bright" panose="02040602050505020304" pitchFamily="18" charset="77"/>
              </a:rPr>
              <a:t>Database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64C64E-CB54-404C-0AB1-E10127C9BE74}"/>
              </a:ext>
            </a:extLst>
          </p:cNvPr>
          <p:cNvSpPr txBox="1"/>
          <p:nvPr/>
        </p:nvSpPr>
        <p:spPr>
          <a:xfrm>
            <a:off x="1487214" y="1738368"/>
            <a:ext cx="4882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Lucida Bright" panose="02040602050505020304" pitchFamily="18" charset="77"/>
              </a:rPr>
              <a:t>Design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557B31-F73E-0DB0-569E-F0D4F8376F68}"/>
              </a:ext>
            </a:extLst>
          </p:cNvPr>
          <p:cNvSpPr txBox="1"/>
          <p:nvPr/>
        </p:nvSpPr>
        <p:spPr>
          <a:xfrm>
            <a:off x="6792966" y="862504"/>
            <a:ext cx="2511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Lucida Bright" panose="02040602050505020304" pitchFamily="18" charset="77"/>
              </a:rPr>
              <a:t>Customers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B5532C-A53A-736E-D4DF-9900A0D92AF1}"/>
              </a:ext>
            </a:extLst>
          </p:cNvPr>
          <p:cNvSpPr txBox="1"/>
          <p:nvPr/>
        </p:nvSpPr>
        <p:spPr>
          <a:xfrm>
            <a:off x="6792966" y="1444099"/>
            <a:ext cx="2186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Lucida Bright" panose="02040602050505020304" pitchFamily="18" charset="77"/>
              </a:rPr>
              <a:t>Balance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09A13B-BF7D-0E13-1317-363F3BF1997C}"/>
              </a:ext>
            </a:extLst>
          </p:cNvPr>
          <p:cNvSpPr txBox="1"/>
          <p:nvPr/>
        </p:nvSpPr>
        <p:spPr>
          <a:xfrm>
            <a:off x="6792966" y="2017427"/>
            <a:ext cx="2234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Lucida Bright" panose="02040602050505020304" pitchFamily="18" charset="77"/>
              </a:rPr>
              <a:t>Card Size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5BF533-569F-AE24-F0FF-5430A06AC636}"/>
              </a:ext>
            </a:extLst>
          </p:cNvPr>
          <p:cNvSpPr txBox="1"/>
          <p:nvPr/>
        </p:nvSpPr>
        <p:spPr>
          <a:xfrm>
            <a:off x="6792966" y="2584691"/>
            <a:ext cx="3538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Lucida Bright" panose="02040602050505020304" pitchFamily="18" charset="77"/>
              </a:rPr>
              <a:t>Card Occasion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1FE4AD-30DD-3A8D-A8ED-5E488B79532D}"/>
              </a:ext>
            </a:extLst>
          </p:cNvPr>
          <p:cNvSpPr txBox="1"/>
          <p:nvPr/>
        </p:nvSpPr>
        <p:spPr>
          <a:xfrm>
            <a:off x="6796910" y="3151955"/>
            <a:ext cx="3415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Lucida Bright" panose="02040602050505020304" pitchFamily="18" charset="77"/>
              </a:rPr>
              <a:t>Card</a:t>
            </a:r>
            <a:r>
              <a:rPr lang="en-US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Lucida Bright" panose="02040602050505020304" pitchFamily="18" charset="77"/>
              </a:rPr>
              <a:t>Theme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BA37B4-3E76-D724-08C2-9A48E0AB94EA}"/>
              </a:ext>
            </a:extLst>
          </p:cNvPr>
          <p:cNvSpPr txBox="1"/>
          <p:nvPr/>
        </p:nvSpPr>
        <p:spPr>
          <a:xfrm>
            <a:off x="6792965" y="3677207"/>
            <a:ext cx="2234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Lucida Bright" panose="02040602050505020304" pitchFamily="18" charset="77"/>
              </a:rPr>
              <a:t>Gift</a:t>
            </a:r>
            <a:endParaRPr lang="en-US" sz="32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4C27BB-4F9D-F36D-12EA-BE9BC0779960}"/>
              </a:ext>
            </a:extLst>
          </p:cNvPr>
          <p:cNvSpPr txBox="1"/>
          <p:nvPr/>
        </p:nvSpPr>
        <p:spPr>
          <a:xfrm>
            <a:off x="6794937" y="4200427"/>
            <a:ext cx="18182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Lucida Bright" panose="02040602050505020304" pitchFamily="18" charset="77"/>
              </a:rPr>
              <a:t>Postage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A1BD71-3A26-6035-6D0F-AE5628AD1204}"/>
              </a:ext>
            </a:extLst>
          </p:cNvPr>
          <p:cNvSpPr txBox="1"/>
          <p:nvPr/>
        </p:nvSpPr>
        <p:spPr>
          <a:xfrm>
            <a:off x="6792965" y="4722889"/>
            <a:ext cx="4137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Lucida Bright" panose="02040602050505020304" pitchFamily="18" charset="77"/>
              </a:rPr>
              <a:t>AD Targeting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6010098-8AA9-FF63-F201-198A552F8540}"/>
              </a:ext>
            </a:extLst>
          </p:cNvPr>
          <p:cNvSpPr txBox="1"/>
          <p:nvPr/>
        </p:nvSpPr>
        <p:spPr>
          <a:xfrm>
            <a:off x="6792965" y="5245351"/>
            <a:ext cx="3884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Lucida Bright" panose="02040602050505020304" pitchFamily="18" charset="77"/>
              </a:rPr>
              <a:t>Card Sentiment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A553759-F705-D094-8CF3-1554AE8518A7}"/>
              </a:ext>
            </a:extLst>
          </p:cNvPr>
          <p:cNvSpPr txBox="1"/>
          <p:nvPr/>
        </p:nvSpPr>
        <p:spPr>
          <a:xfrm>
            <a:off x="6792965" y="5763968"/>
            <a:ext cx="46173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Lucida Bright" panose="02040602050505020304" pitchFamily="18" charset="77"/>
              </a:rPr>
              <a:t>Daily Sales Report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000609E-06C3-8943-DD2D-8245AEC01AE4}"/>
              </a:ext>
            </a:extLst>
          </p:cNvPr>
          <p:cNvSpPr txBox="1"/>
          <p:nvPr/>
        </p:nvSpPr>
        <p:spPr>
          <a:xfrm>
            <a:off x="2539561" y="4396006"/>
            <a:ext cx="2017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Lucida Bright" panose="02040602050505020304" pitchFamily="18" charset="77"/>
              </a:rPr>
              <a:t>Tables</a:t>
            </a:r>
          </a:p>
        </p:txBody>
      </p:sp>
    </p:spTree>
    <p:extLst>
      <p:ext uri="{BB962C8B-B14F-4D97-AF65-F5344CB8AC3E}">
        <p14:creationId xmlns:p14="http://schemas.microsoft.com/office/powerpoint/2010/main" val="2661979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12" grpId="0"/>
      <p:bldP spid="14" grpId="0"/>
      <p:bldP spid="15" grpId="0"/>
      <p:bldP spid="16" grpId="0"/>
      <p:bldP spid="17" grpId="0"/>
      <p:bldP spid="18" grpId="0"/>
      <p:bldP spid="20" grpId="0"/>
      <p:bldP spid="21" grpId="0"/>
      <p:bldP spid="22" grpId="0"/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8432856" y="-2701159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7530859" y="-2563027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7683414" y="100617"/>
            <a:ext cx="2998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Tableau Sales Dashboard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pic>
        <p:nvPicPr>
          <p:cNvPr id="5" name="Picture 4" descr="A close-up of a graph&#10;&#10;Description automatically generated">
            <a:extLst>
              <a:ext uri="{FF2B5EF4-FFF2-40B4-BE49-F238E27FC236}">
                <a16:creationId xmlns:a16="http://schemas.microsoft.com/office/drawing/2014/main" id="{8B24D0C9-5FFA-6EB7-8E26-69BD384FF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91" y="1983285"/>
            <a:ext cx="9119287" cy="448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732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-1597572" y="-578069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1341382" y="3510455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D3C972-0C84-B567-BF7A-1B1E25B3C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27" y="832177"/>
            <a:ext cx="2802321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ucida Bright" panose="02040602050505020304" pitchFamily="18" charset="77"/>
              </a:rPr>
              <a:t>Database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64C64E-CB54-404C-0AB1-E10127C9BE74}"/>
              </a:ext>
            </a:extLst>
          </p:cNvPr>
          <p:cNvSpPr txBox="1"/>
          <p:nvPr/>
        </p:nvSpPr>
        <p:spPr>
          <a:xfrm>
            <a:off x="1487214" y="1738368"/>
            <a:ext cx="48820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Lucida Bright" panose="02040602050505020304" pitchFamily="18" charset="77"/>
              </a:rPr>
              <a:t>Design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CE2383-4847-1351-10FD-28C50DC20220}"/>
              </a:ext>
            </a:extLst>
          </p:cNvPr>
          <p:cNvSpPr txBox="1"/>
          <p:nvPr/>
        </p:nvSpPr>
        <p:spPr>
          <a:xfrm>
            <a:off x="2402926" y="4285639"/>
            <a:ext cx="22912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Lucida Bright" panose="02040602050505020304" pitchFamily="18" charset="77"/>
              </a:rPr>
              <a:t>EER Diagram</a:t>
            </a:r>
          </a:p>
        </p:txBody>
      </p:sp>
    </p:spTree>
    <p:extLst>
      <p:ext uri="{BB962C8B-B14F-4D97-AF65-F5344CB8AC3E}">
        <p14:creationId xmlns:p14="http://schemas.microsoft.com/office/powerpoint/2010/main" val="2603667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7363810" y="2055813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5402974" y="4625620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8724900" y="2571534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Text Here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B142-954B-CB32-D4FB-70AC45FCB698}"/>
              </a:ext>
            </a:extLst>
          </p:cNvPr>
          <p:cNvSpPr txBox="1"/>
          <p:nvPr/>
        </p:nvSpPr>
        <p:spPr>
          <a:xfrm>
            <a:off x="6912078" y="5284153"/>
            <a:ext cx="254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Lucida Bright" panose="02040602050505020304" pitchFamily="18" charset="77"/>
              </a:rPr>
              <a:t>Subquery</a:t>
            </a:r>
            <a:endParaRPr lang="en-US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00528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7363810" y="2055813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5402974" y="4625620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8724900" y="2571534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Text Here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B142-954B-CB32-D4FB-70AC45FCB698}"/>
              </a:ext>
            </a:extLst>
          </p:cNvPr>
          <p:cNvSpPr txBox="1"/>
          <p:nvPr/>
        </p:nvSpPr>
        <p:spPr>
          <a:xfrm>
            <a:off x="6912078" y="5284153"/>
            <a:ext cx="254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Lucida Bright" panose="02040602050505020304" pitchFamily="18" charset="77"/>
              </a:rPr>
              <a:t>Subquery</a:t>
            </a:r>
            <a:endParaRPr lang="en-US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31802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-1792310" y="3157026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1922354" y="5101075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200480" y="3651203"/>
            <a:ext cx="2605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Text Here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B142-954B-CB32-D4FB-70AC45FCB698}"/>
              </a:ext>
            </a:extLst>
          </p:cNvPr>
          <p:cNvSpPr txBox="1"/>
          <p:nvPr/>
        </p:nvSpPr>
        <p:spPr>
          <a:xfrm>
            <a:off x="3790144" y="5776853"/>
            <a:ext cx="254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Lucida Bright" panose="02040602050505020304" pitchFamily="18" charset="77"/>
              </a:rPr>
              <a:t>View</a:t>
            </a:r>
            <a:endParaRPr lang="en-US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62386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-1792310" y="3157026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1922354" y="5101075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200480" y="3651203"/>
            <a:ext cx="2605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Text Here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B142-954B-CB32-D4FB-70AC45FCB698}"/>
              </a:ext>
            </a:extLst>
          </p:cNvPr>
          <p:cNvSpPr txBox="1"/>
          <p:nvPr/>
        </p:nvSpPr>
        <p:spPr>
          <a:xfrm>
            <a:off x="3790144" y="5776853"/>
            <a:ext cx="254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Lucida Bright" panose="02040602050505020304" pitchFamily="18" charset="77"/>
              </a:rPr>
              <a:t>View</a:t>
            </a:r>
            <a:endParaRPr lang="en-US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54511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7440180" y="374536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6867980" y="3157026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8829368" y="720778"/>
            <a:ext cx="29983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Which Sentiment Category Tops the Sales List, and What Occasion Is Behind Its Success?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B142-954B-CB32-D4FB-70AC45FCB698}"/>
              </a:ext>
            </a:extLst>
          </p:cNvPr>
          <p:cNvSpPr txBox="1"/>
          <p:nvPr/>
        </p:nvSpPr>
        <p:spPr>
          <a:xfrm>
            <a:off x="7801874" y="4848833"/>
            <a:ext cx="254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Lucida Bright" panose="02040602050505020304" pitchFamily="18" charset="77"/>
              </a:rPr>
              <a:t>Group By &amp; Having</a:t>
            </a:r>
            <a:endParaRPr lang="en-US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D2A3A-287E-084C-2E50-A17E5CEE0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90" y="230659"/>
            <a:ext cx="6169572" cy="4543656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35992CD-8DAE-D9AE-8FB3-09DC3653B009}"/>
              </a:ext>
            </a:extLst>
          </p:cNvPr>
          <p:cNvSpPr/>
          <p:nvPr/>
        </p:nvSpPr>
        <p:spPr>
          <a:xfrm>
            <a:off x="364260" y="5029200"/>
            <a:ext cx="5658168" cy="154459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Querying the database to determine which sentiment category generates the highest sales count.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230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6272DA-FD52-C4F6-0E97-F2F878C61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B304400-5D01-CAD4-1E1F-5D0963A0C617}"/>
              </a:ext>
            </a:extLst>
          </p:cNvPr>
          <p:cNvSpPr/>
          <p:nvPr/>
        </p:nvSpPr>
        <p:spPr>
          <a:xfrm>
            <a:off x="7440180" y="374536"/>
            <a:ext cx="6169572" cy="5402317"/>
          </a:xfrm>
          <a:prstGeom prst="hexagon">
            <a:avLst/>
          </a:prstGeom>
          <a:solidFill>
            <a:srgbClr val="3458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620DDA1-4879-AFEB-F4DD-32A9FB08B0BE}"/>
              </a:ext>
            </a:extLst>
          </p:cNvPr>
          <p:cNvSpPr/>
          <p:nvPr/>
        </p:nvSpPr>
        <p:spPr>
          <a:xfrm>
            <a:off x="6867980" y="3157026"/>
            <a:ext cx="4414345" cy="3783724"/>
          </a:xfrm>
          <a:prstGeom prst="hexagon">
            <a:avLst/>
          </a:prstGeom>
          <a:solidFill>
            <a:srgbClr val="1AA5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CBC1D4-6299-705A-5499-001819FF4A72}"/>
              </a:ext>
            </a:extLst>
          </p:cNvPr>
          <p:cNvSpPr txBox="1"/>
          <p:nvPr/>
        </p:nvSpPr>
        <p:spPr>
          <a:xfrm>
            <a:off x="8829368" y="720778"/>
            <a:ext cx="29983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Lucida Bright" panose="02040602050505020304" pitchFamily="18" charset="77"/>
              </a:rPr>
              <a:t>Which Sentiment Category Tops the Sales List, and What Occasion Is Behind Its Success?</a:t>
            </a:r>
            <a:endParaRPr lang="en-US" sz="2400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B142-954B-CB32-D4FB-70AC45FCB698}"/>
              </a:ext>
            </a:extLst>
          </p:cNvPr>
          <p:cNvSpPr txBox="1"/>
          <p:nvPr/>
        </p:nvSpPr>
        <p:spPr>
          <a:xfrm>
            <a:off x="7801874" y="4848833"/>
            <a:ext cx="254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Lucida Bright" panose="02040602050505020304" pitchFamily="18" charset="77"/>
              </a:rPr>
              <a:t>Group By &amp; Having</a:t>
            </a:r>
            <a:endParaRPr lang="en-US" dirty="0">
              <a:solidFill>
                <a:schemeClr val="bg1"/>
              </a:solidFill>
              <a:latin typeface="Lucida Bright" panose="02040602050505020304" pitchFamily="18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35992CD-8DAE-D9AE-8FB3-09DC3653B009}"/>
              </a:ext>
            </a:extLst>
          </p:cNvPr>
          <p:cNvSpPr/>
          <p:nvPr/>
        </p:nvSpPr>
        <p:spPr>
          <a:xfrm>
            <a:off x="364260" y="5029200"/>
            <a:ext cx="5658168" cy="154459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New Beginnings, </a:t>
            </a:r>
            <a:r>
              <a:rPr lang="en-GB" dirty="0" err="1"/>
              <a:t>cardsentiment_id</a:t>
            </a:r>
            <a:r>
              <a:rPr lang="en-GB" dirty="0"/>
              <a:t> 3, has the highest sales count.</a:t>
            </a:r>
            <a:endParaRPr lang="en-US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E2934088-57AE-4AE6-79FA-2ABEF58DA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260" y="351519"/>
            <a:ext cx="5999470" cy="422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297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1453</TotalTime>
  <Words>417</Words>
  <Application>Microsoft Macintosh PowerPoint</Application>
  <PresentationFormat>Widescreen</PresentationFormat>
  <Paragraphs>62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Lucida Bright</vt:lpstr>
      <vt:lpstr>Office Theme</vt:lpstr>
      <vt:lpstr>PowerPoint Presentation</vt:lpstr>
      <vt:lpstr>Database</vt:lpstr>
      <vt:lpstr>Database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Aimee Carter</dc:creator>
  <cp:lastModifiedBy>Aimee Carter</cp:lastModifiedBy>
  <cp:revision>2</cp:revision>
  <dcterms:created xsi:type="dcterms:W3CDTF">2024-07-20T16:47:15Z</dcterms:created>
  <dcterms:modified xsi:type="dcterms:W3CDTF">2024-07-21T17:00:39Z</dcterms:modified>
</cp:coreProperties>
</file>

<file path=docProps/thumbnail.jpeg>
</file>